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8" r:id="rId1"/>
  </p:sldMasterIdLst>
  <p:notesMasterIdLst>
    <p:notesMasterId r:id="rId31"/>
  </p:notesMasterIdLst>
  <p:sldIdLst>
    <p:sldId id="256" r:id="rId2"/>
    <p:sldId id="262" r:id="rId3"/>
    <p:sldId id="263" r:id="rId4"/>
    <p:sldId id="264" r:id="rId5"/>
    <p:sldId id="265" r:id="rId6"/>
    <p:sldId id="274" r:id="rId7"/>
    <p:sldId id="266" r:id="rId8"/>
    <p:sldId id="267" r:id="rId9"/>
    <p:sldId id="268" r:id="rId10"/>
    <p:sldId id="257" r:id="rId11"/>
    <p:sldId id="258" r:id="rId12"/>
    <p:sldId id="269" r:id="rId13"/>
    <p:sldId id="260" r:id="rId14"/>
    <p:sldId id="270" r:id="rId15"/>
    <p:sldId id="272" r:id="rId16"/>
    <p:sldId id="292" r:id="rId17"/>
    <p:sldId id="261" r:id="rId18"/>
    <p:sldId id="271" r:id="rId19"/>
    <p:sldId id="275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81" r:id="rId29"/>
    <p:sldId id="283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012EE1-0461-4847-B594-6BAEF8CD53A7}" v="42" dt="2019-04-10T09:37:49.4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>
      <p:cViewPr varScale="1">
        <p:scale>
          <a:sx n="75" d="100"/>
          <a:sy n="75" d="100"/>
        </p:scale>
        <p:origin x="705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iqian Ge" userId="041f719709e3d83a" providerId="LiveId" clId="{0B012EE1-0461-4847-B594-6BAEF8CD53A7}"/>
    <pc:docChg chg="undo custSel mod addSld delSld modSld">
      <pc:chgData name="Ziqian Ge" userId="041f719709e3d83a" providerId="LiveId" clId="{0B012EE1-0461-4847-B594-6BAEF8CD53A7}" dt="2019-04-10T09:38:08.788" v="1359" actId="20577"/>
      <pc:docMkLst>
        <pc:docMk/>
      </pc:docMkLst>
      <pc:sldChg chg="modSp">
        <pc:chgData name="Ziqian Ge" userId="041f719709e3d83a" providerId="LiveId" clId="{0B012EE1-0461-4847-B594-6BAEF8CD53A7}" dt="2019-04-10T00:47:28.918" v="628" actId="20577"/>
        <pc:sldMkLst>
          <pc:docMk/>
          <pc:sldMk cId="1048955964" sldId="263"/>
        </pc:sldMkLst>
        <pc:spChg chg="mod">
          <ac:chgData name="Ziqian Ge" userId="041f719709e3d83a" providerId="LiveId" clId="{0B012EE1-0461-4847-B594-6BAEF8CD53A7}" dt="2019-04-10T00:47:28.918" v="628" actId="20577"/>
          <ac:spMkLst>
            <pc:docMk/>
            <pc:sldMk cId="1048955964" sldId="263"/>
            <ac:spMk id="3" creationId="{45039365-1A44-AB47-9030-B1DEF8E3FE02}"/>
          </ac:spMkLst>
        </pc:spChg>
      </pc:sldChg>
      <pc:sldChg chg="modSp">
        <pc:chgData name="Ziqian Ge" userId="041f719709e3d83a" providerId="LiveId" clId="{0B012EE1-0461-4847-B594-6BAEF8CD53A7}" dt="2019-04-10T00:20:33.996" v="74" actId="20577"/>
        <pc:sldMkLst>
          <pc:docMk/>
          <pc:sldMk cId="3672310689" sldId="267"/>
        </pc:sldMkLst>
        <pc:spChg chg="mod">
          <ac:chgData name="Ziqian Ge" userId="041f719709e3d83a" providerId="LiveId" clId="{0B012EE1-0461-4847-B594-6BAEF8CD53A7}" dt="2019-04-10T00:20:33.996" v="74" actId="20577"/>
          <ac:spMkLst>
            <pc:docMk/>
            <pc:sldMk cId="3672310689" sldId="267"/>
            <ac:spMk id="3" creationId="{44BF51A8-9B64-0442-B117-E96C48B7A5A7}"/>
          </ac:spMkLst>
        </pc:spChg>
      </pc:sldChg>
      <pc:sldChg chg="modSp add">
        <pc:chgData name="Ziqian Ge" userId="041f719709e3d83a" providerId="LiveId" clId="{0B012EE1-0461-4847-B594-6BAEF8CD53A7}" dt="2019-04-10T08:48:27.595" v="1237" actId="20577"/>
        <pc:sldMkLst>
          <pc:docMk/>
          <pc:sldMk cId="457461179" sldId="275"/>
        </pc:sldMkLst>
        <pc:spChg chg="mod">
          <ac:chgData name="Ziqian Ge" userId="041f719709e3d83a" providerId="LiveId" clId="{0B012EE1-0461-4847-B594-6BAEF8CD53A7}" dt="2019-04-10T00:21:16.220" v="90" actId="20577"/>
          <ac:spMkLst>
            <pc:docMk/>
            <pc:sldMk cId="457461179" sldId="275"/>
            <ac:spMk id="2" creationId="{B6545C71-A4DD-4E47-BB59-6927296A66FA}"/>
          </ac:spMkLst>
        </pc:spChg>
        <pc:spChg chg="mod">
          <ac:chgData name="Ziqian Ge" userId="041f719709e3d83a" providerId="LiveId" clId="{0B012EE1-0461-4847-B594-6BAEF8CD53A7}" dt="2019-04-10T08:48:27.595" v="1237" actId="20577"/>
          <ac:spMkLst>
            <pc:docMk/>
            <pc:sldMk cId="457461179" sldId="275"/>
            <ac:spMk id="3" creationId="{9B3CAADF-DCD2-6A49-86E0-ED31F4A93954}"/>
          </ac:spMkLst>
        </pc:spChg>
      </pc:sldChg>
      <pc:sldChg chg="addSp delSp modSp add del mod setBg modNotesTx">
        <pc:chgData name="Ziqian Ge" userId="041f719709e3d83a" providerId="LiveId" clId="{0B012EE1-0461-4847-B594-6BAEF8CD53A7}" dt="2019-04-10T07:52:05.403" v="1008" actId="2696"/>
        <pc:sldMkLst>
          <pc:docMk/>
          <pc:sldMk cId="3352007891" sldId="276"/>
        </pc:sldMkLst>
        <pc:spChg chg="add del">
          <ac:chgData name="Ziqian Ge" userId="041f719709e3d83a" providerId="LiveId" clId="{0B012EE1-0461-4847-B594-6BAEF8CD53A7}" dt="2019-04-10T00:29:25.776" v="411" actId="26606"/>
          <ac:spMkLst>
            <pc:docMk/>
            <pc:sldMk cId="3352007891" sldId="276"/>
            <ac:spMk id="2" creationId="{11B32099-CCAA-8D47-B4F5-72358E6DE4CF}"/>
          </ac:spMkLst>
        </pc:spChg>
        <pc:spChg chg="add del">
          <ac:chgData name="Ziqian Ge" userId="041f719709e3d83a" providerId="LiveId" clId="{0B012EE1-0461-4847-B594-6BAEF8CD53A7}" dt="2019-04-10T00:27:09.239" v="367"/>
          <ac:spMkLst>
            <pc:docMk/>
            <pc:sldMk cId="3352007891" sldId="276"/>
            <ac:spMk id="3" creationId="{C2B7265E-BBAB-974E-90D1-8975E45DBA43}"/>
          </ac:spMkLst>
        </pc:spChg>
        <pc:picChg chg="add del mod">
          <ac:chgData name="Ziqian Ge" userId="041f719709e3d83a" providerId="LiveId" clId="{0B012EE1-0461-4847-B594-6BAEF8CD53A7}" dt="2019-04-10T00:26:59.877" v="366"/>
          <ac:picMkLst>
            <pc:docMk/>
            <pc:sldMk cId="3352007891" sldId="276"/>
            <ac:picMk id="5" creationId="{96A52D79-CFBA-524D-BF9E-6BE317426CC3}"/>
          </ac:picMkLst>
        </pc:picChg>
        <pc:picChg chg="add mod">
          <ac:chgData name="Ziqian Ge" userId="041f719709e3d83a" providerId="LiveId" clId="{0B012EE1-0461-4847-B594-6BAEF8CD53A7}" dt="2019-04-10T00:29:25.776" v="411" actId="26606"/>
          <ac:picMkLst>
            <pc:docMk/>
            <pc:sldMk cId="3352007891" sldId="276"/>
            <ac:picMk id="7" creationId="{DA5C557F-7C67-C946-9641-39CC76D1CFD3}"/>
          </ac:picMkLst>
        </pc:picChg>
      </pc:sldChg>
      <pc:sldChg chg="addSp delSp modSp add del mod setBg">
        <pc:chgData name="Ziqian Ge" userId="041f719709e3d83a" providerId="LiveId" clId="{0B012EE1-0461-4847-B594-6BAEF8CD53A7}" dt="2019-04-10T07:52:05.402" v="1007" actId="2696"/>
        <pc:sldMkLst>
          <pc:docMk/>
          <pc:sldMk cId="766035986" sldId="277"/>
        </pc:sldMkLst>
        <pc:spChg chg="add del">
          <ac:chgData name="Ziqian Ge" userId="041f719709e3d83a" providerId="LiveId" clId="{0B012EE1-0461-4847-B594-6BAEF8CD53A7}" dt="2019-04-10T00:29:20.196" v="408" actId="26606"/>
          <ac:spMkLst>
            <pc:docMk/>
            <pc:sldMk cId="766035986" sldId="277"/>
            <ac:spMk id="2" creationId="{98E0805E-01B9-774D-A60C-D4DF43CA59E0}"/>
          </ac:spMkLst>
        </pc:spChg>
        <pc:spChg chg="del">
          <ac:chgData name="Ziqian Ge" userId="041f719709e3d83a" providerId="LiveId" clId="{0B012EE1-0461-4847-B594-6BAEF8CD53A7}" dt="2019-04-10T00:28:49.655" v="393"/>
          <ac:spMkLst>
            <pc:docMk/>
            <pc:sldMk cId="766035986" sldId="277"/>
            <ac:spMk id="3" creationId="{BC652594-FFFB-594A-9C7C-7CB7CEDFF95B}"/>
          </ac:spMkLst>
        </pc:spChg>
        <pc:spChg chg="add del">
          <ac:chgData name="Ziqian Ge" userId="041f719709e3d83a" providerId="LiveId" clId="{0B012EE1-0461-4847-B594-6BAEF8CD53A7}" dt="2019-04-10T00:29:00.451" v="397" actId="26606"/>
          <ac:spMkLst>
            <pc:docMk/>
            <pc:sldMk cId="766035986" sldId="277"/>
            <ac:spMk id="7" creationId="{98E0805E-01B9-774D-A60C-D4DF43CA59E0}"/>
          </ac:spMkLst>
        </pc:spChg>
        <pc:spChg chg="add del">
          <ac:chgData name="Ziqian Ge" userId="041f719709e3d83a" providerId="LiveId" clId="{0B012EE1-0461-4847-B594-6BAEF8CD53A7}" dt="2019-04-10T00:29:00.451" v="397" actId="26606"/>
          <ac:spMkLst>
            <pc:docMk/>
            <pc:sldMk cId="766035986" sldId="277"/>
            <ac:spMk id="10" creationId="{FFD5F737-C1F7-4E58-8E22-33CB734EEE11}"/>
          </ac:spMkLst>
        </pc:spChg>
        <pc:spChg chg="add del">
          <ac:chgData name="Ziqian Ge" userId="041f719709e3d83a" providerId="LiveId" clId="{0B012EE1-0461-4847-B594-6BAEF8CD53A7}" dt="2019-04-10T00:29:00.451" v="397" actId="26606"/>
          <ac:spMkLst>
            <pc:docMk/>
            <pc:sldMk cId="766035986" sldId="277"/>
            <ac:spMk id="13" creationId="{3CD9DF72-87A3-404E-A828-84CBF11A8303}"/>
          </ac:spMkLst>
        </pc:spChg>
        <pc:spChg chg="add del">
          <ac:chgData name="Ziqian Ge" userId="041f719709e3d83a" providerId="LiveId" clId="{0B012EE1-0461-4847-B594-6BAEF8CD53A7}" dt="2019-04-10T00:29:04.044" v="399" actId="26606"/>
          <ac:spMkLst>
            <pc:docMk/>
            <pc:sldMk cId="766035986" sldId="277"/>
            <ac:spMk id="17" creationId="{98E0805E-01B9-774D-A60C-D4DF43CA59E0}"/>
          </ac:spMkLst>
        </pc:spChg>
        <pc:spChg chg="add del">
          <ac:chgData name="Ziqian Ge" userId="041f719709e3d83a" providerId="LiveId" clId="{0B012EE1-0461-4847-B594-6BAEF8CD53A7}" dt="2019-04-10T00:29:04.044" v="399" actId="26606"/>
          <ac:spMkLst>
            <pc:docMk/>
            <pc:sldMk cId="766035986" sldId="277"/>
            <ac:spMk id="18" creationId="{DD50FF7C-1DCB-44BB-8CF6-32B02E8A8CF5}"/>
          </ac:spMkLst>
        </pc:spChg>
        <pc:spChg chg="add del">
          <ac:chgData name="Ziqian Ge" userId="041f719709e3d83a" providerId="LiveId" clId="{0B012EE1-0461-4847-B594-6BAEF8CD53A7}" dt="2019-04-10T00:29:12.769" v="401" actId="26606"/>
          <ac:spMkLst>
            <pc:docMk/>
            <pc:sldMk cId="766035986" sldId="277"/>
            <ac:spMk id="22" creationId="{E862BE82-D00D-42C1-BF16-93AA37870C32}"/>
          </ac:spMkLst>
        </pc:spChg>
        <pc:spChg chg="add del">
          <ac:chgData name="Ziqian Ge" userId="041f719709e3d83a" providerId="LiveId" clId="{0B012EE1-0461-4847-B594-6BAEF8CD53A7}" dt="2019-04-10T00:29:12.769" v="401" actId="26606"/>
          <ac:spMkLst>
            <pc:docMk/>
            <pc:sldMk cId="766035986" sldId="277"/>
            <ac:spMk id="23" creationId="{F6D92C2D-1D3D-4974-918C-06579FB354A9}"/>
          </ac:spMkLst>
        </pc:spChg>
        <pc:spChg chg="add del">
          <ac:chgData name="Ziqian Ge" userId="041f719709e3d83a" providerId="LiveId" clId="{0B012EE1-0461-4847-B594-6BAEF8CD53A7}" dt="2019-04-10T00:29:12.769" v="401" actId="26606"/>
          <ac:spMkLst>
            <pc:docMk/>
            <pc:sldMk cId="766035986" sldId="277"/>
            <ac:spMk id="24" creationId="{98E0805E-01B9-774D-A60C-D4DF43CA59E0}"/>
          </ac:spMkLst>
        </pc:spChg>
        <pc:spChg chg="add del">
          <ac:chgData name="Ziqian Ge" userId="041f719709e3d83a" providerId="LiveId" clId="{0B012EE1-0461-4847-B594-6BAEF8CD53A7}" dt="2019-04-10T00:29:12.769" v="401" actId="26606"/>
          <ac:spMkLst>
            <pc:docMk/>
            <pc:sldMk cId="766035986" sldId="277"/>
            <ac:spMk id="25" creationId="{D8B82A89-E5BC-4C99-856B-E1CDF3C7E203}"/>
          </ac:spMkLst>
        </pc:spChg>
        <pc:picChg chg="add del mod">
          <ac:chgData name="Ziqian Ge" userId="041f719709e3d83a" providerId="LiveId" clId="{0B012EE1-0461-4847-B594-6BAEF8CD53A7}" dt="2019-04-10T00:29:20.196" v="408" actId="26606"/>
          <ac:picMkLst>
            <pc:docMk/>
            <pc:sldMk cId="766035986" sldId="277"/>
            <ac:picMk id="5" creationId="{2C7C9695-D7A1-BA4E-A4D1-843FF0CF22BA}"/>
          </ac:picMkLst>
        </pc:picChg>
        <pc:picChg chg="add del">
          <ac:chgData name="Ziqian Ge" userId="041f719709e3d83a" providerId="LiveId" clId="{0B012EE1-0461-4847-B594-6BAEF8CD53A7}" dt="2019-04-10T00:29:00.451" v="397" actId="26606"/>
          <ac:picMkLst>
            <pc:docMk/>
            <pc:sldMk cId="766035986" sldId="277"/>
            <ac:picMk id="8" creationId="{2C7C9695-D7A1-BA4E-A4D1-843FF0CF22BA}"/>
          </ac:picMkLst>
        </pc:picChg>
        <pc:picChg chg="add del">
          <ac:chgData name="Ziqian Ge" userId="041f719709e3d83a" providerId="LiveId" clId="{0B012EE1-0461-4847-B594-6BAEF8CD53A7}" dt="2019-04-10T00:29:04.044" v="399" actId="26606"/>
          <ac:picMkLst>
            <pc:docMk/>
            <pc:sldMk cId="766035986" sldId="277"/>
            <ac:picMk id="19" creationId="{2C7C9695-D7A1-BA4E-A4D1-843FF0CF22BA}"/>
          </ac:picMkLst>
        </pc:picChg>
        <pc:picChg chg="add del">
          <ac:chgData name="Ziqian Ge" userId="041f719709e3d83a" providerId="LiveId" clId="{0B012EE1-0461-4847-B594-6BAEF8CD53A7}" dt="2019-04-10T00:29:12.769" v="401" actId="26606"/>
          <ac:picMkLst>
            <pc:docMk/>
            <pc:sldMk cId="766035986" sldId="277"/>
            <ac:picMk id="21" creationId="{2C7C9695-D7A1-BA4E-A4D1-843FF0CF22BA}"/>
          </ac:picMkLst>
        </pc:picChg>
        <pc:picChg chg="add del">
          <ac:chgData name="Ziqian Ge" userId="041f719709e3d83a" providerId="LiveId" clId="{0B012EE1-0461-4847-B594-6BAEF8CD53A7}" dt="2019-04-10T00:29:14.167" v="403" actId="26606"/>
          <ac:picMkLst>
            <pc:docMk/>
            <pc:sldMk cId="766035986" sldId="277"/>
            <ac:picMk id="27" creationId="{2C7C9695-D7A1-BA4E-A4D1-843FF0CF22BA}"/>
          </ac:picMkLst>
        </pc:picChg>
        <pc:picChg chg="add del">
          <ac:chgData name="Ziqian Ge" userId="041f719709e3d83a" providerId="LiveId" clId="{0B012EE1-0461-4847-B594-6BAEF8CD53A7}" dt="2019-04-10T00:29:17.498" v="405" actId="26606"/>
          <ac:picMkLst>
            <pc:docMk/>
            <pc:sldMk cId="766035986" sldId="277"/>
            <ac:picMk id="29" creationId="{2C7C9695-D7A1-BA4E-A4D1-843FF0CF22BA}"/>
          </ac:picMkLst>
        </pc:picChg>
        <pc:picChg chg="add del">
          <ac:chgData name="Ziqian Ge" userId="041f719709e3d83a" providerId="LiveId" clId="{0B012EE1-0461-4847-B594-6BAEF8CD53A7}" dt="2019-04-10T00:29:20.181" v="407" actId="26606"/>
          <ac:picMkLst>
            <pc:docMk/>
            <pc:sldMk cId="766035986" sldId="277"/>
            <ac:picMk id="31" creationId="{2C7C9695-D7A1-BA4E-A4D1-843FF0CF22BA}"/>
          </ac:picMkLst>
        </pc:picChg>
        <pc:picChg chg="add mod">
          <ac:chgData name="Ziqian Ge" userId="041f719709e3d83a" providerId="LiveId" clId="{0B012EE1-0461-4847-B594-6BAEF8CD53A7}" dt="2019-04-10T00:29:30.173" v="412" actId="26606"/>
          <ac:picMkLst>
            <pc:docMk/>
            <pc:sldMk cId="766035986" sldId="277"/>
            <ac:picMk id="33" creationId="{2C7C9695-D7A1-BA4E-A4D1-843FF0CF22BA}"/>
          </ac:picMkLst>
        </pc:picChg>
        <pc:cxnChg chg="add del">
          <ac:chgData name="Ziqian Ge" userId="041f719709e3d83a" providerId="LiveId" clId="{0B012EE1-0461-4847-B594-6BAEF8CD53A7}" dt="2019-04-10T00:29:00.451" v="397" actId="26606"/>
          <ac:cxnSpMkLst>
            <pc:docMk/>
            <pc:sldMk cId="766035986" sldId="277"/>
            <ac:cxnSpMk id="15" creationId="{20E3A342-4D61-4E3F-AF90-1AB42AEB96CC}"/>
          </ac:cxnSpMkLst>
        </pc:cxnChg>
      </pc:sldChg>
      <pc:sldChg chg="addSp delSp modSp add del mod setBg modNotesTx">
        <pc:chgData name="Ziqian Ge" userId="041f719709e3d83a" providerId="LiveId" clId="{0B012EE1-0461-4847-B594-6BAEF8CD53A7}" dt="2019-04-10T07:52:05.400" v="1006" actId="2696"/>
        <pc:sldMkLst>
          <pc:docMk/>
          <pc:sldMk cId="52510331" sldId="278"/>
        </pc:sldMkLst>
        <pc:spChg chg="del">
          <ac:chgData name="Ziqian Ge" userId="041f719709e3d83a" providerId="LiveId" clId="{0B012EE1-0461-4847-B594-6BAEF8CD53A7}" dt="2019-04-10T00:30:43.167" v="415" actId="26606"/>
          <ac:spMkLst>
            <pc:docMk/>
            <pc:sldMk cId="52510331" sldId="278"/>
            <ac:spMk id="2" creationId="{5651FC8F-A272-9D4E-9FBE-8D73E411960B}"/>
          </ac:spMkLst>
        </pc:spChg>
        <pc:spChg chg="del">
          <ac:chgData name="Ziqian Ge" userId="041f719709e3d83a" providerId="LiveId" clId="{0B012EE1-0461-4847-B594-6BAEF8CD53A7}" dt="2019-04-10T00:30:35.300" v="414"/>
          <ac:spMkLst>
            <pc:docMk/>
            <pc:sldMk cId="52510331" sldId="278"/>
            <ac:spMk id="3" creationId="{10E0729B-AE1E-FD44-B8B0-4AD6E32910FF}"/>
          </ac:spMkLst>
        </pc:spChg>
        <pc:picChg chg="add mod">
          <ac:chgData name="Ziqian Ge" userId="041f719709e3d83a" providerId="LiveId" clId="{0B012EE1-0461-4847-B594-6BAEF8CD53A7}" dt="2019-04-10T00:30:43.167" v="415" actId="26606"/>
          <ac:picMkLst>
            <pc:docMk/>
            <pc:sldMk cId="52510331" sldId="278"/>
            <ac:picMk id="5" creationId="{0402013A-0FC6-194E-A059-9A426DAA8EF3}"/>
          </ac:picMkLst>
        </pc:picChg>
      </pc:sldChg>
      <pc:sldChg chg="addSp delSp modSp add del mod setBg">
        <pc:chgData name="Ziqian Ge" userId="041f719709e3d83a" providerId="LiveId" clId="{0B012EE1-0461-4847-B594-6BAEF8CD53A7}" dt="2019-04-10T07:52:05.399" v="1005" actId="2696"/>
        <pc:sldMkLst>
          <pc:docMk/>
          <pc:sldMk cId="3806257874" sldId="279"/>
        </pc:sldMkLst>
        <pc:spChg chg="del">
          <ac:chgData name="Ziqian Ge" userId="041f719709e3d83a" providerId="LiveId" clId="{0B012EE1-0461-4847-B594-6BAEF8CD53A7}" dt="2019-04-10T00:32:19.352" v="428" actId="26606"/>
          <ac:spMkLst>
            <pc:docMk/>
            <pc:sldMk cId="3806257874" sldId="279"/>
            <ac:spMk id="2" creationId="{1D0E796B-52AF-CB41-B9B9-DFDFCCDFEA50}"/>
          </ac:spMkLst>
        </pc:spChg>
        <pc:spChg chg="del">
          <ac:chgData name="Ziqian Ge" userId="041f719709e3d83a" providerId="LiveId" clId="{0B012EE1-0461-4847-B594-6BAEF8CD53A7}" dt="2019-04-10T00:32:16.854" v="427" actId="931"/>
          <ac:spMkLst>
            <pc:docMk/>
            <pc:sldMk cId="3806257874" sldId="279"/>
            <ac:spMk id="3" creationId="{0374951F-B9D8-C14E-92CA-86ABCB81C62E}"/>
          </ac:spMkLst>
        </pc:spChg>
        <pc:picChg chg="add mod">
          <ac:chgData name="Ziqian Ge" userId="041f719709e3d83a" providerId="LiveId" clId="{0B012EE1-0461-4847-B594-6BAEF8CD53A7}" dt="2019-04-10T00:32:19.352" v="428" actId="26606"/>
          <ac:picMkLst>
            <pc:docMk/>
            <pc:sldMk cId="3806257874" sldId="279"/>
            <ac:picMk id="5" creationId="{9F267CC4-550D-6A44-9065-DB887F0C55EC}"/>
          </ac:picMkLst>
        </pc:picChg>
      </pc:sldChg>
      <pc:sldChg chg="addSp delSp modSp add del mod setBg">
        <pc:chgData name="Ziqian Ge" userId="041f719709e3d83a" providerId="LiveId" clId="{0B012EE1-0461-4847-B594-6BAEF8CD53A7}" dt="2019-04-10T07:52:05.397" v="1004" actId="2696"/>
        <pc:sldMkLst>
          <pc:docMk/>
          <pc:sldMk cId="2204950380" sldId="280"/>
        </pc:sldMkLst>
        <pc:spChg chg="add del">
          <ac:chgData name="Ziqian Ge" userId="041f719709e3d83a" providerId="LiveId" clId="{0B012EE1-0461-4847-B594-6BAEF8CD53A7}" dt="2019-04-10T00:33:22.710" v="433" actId="26606"/>
          <ac:spMkLst>
            <pc:docMk/>
            <pc:sldMk cId="2204950380" sldId="280"/>
            <ac:spMk id="2" creationId="{43AB46A4-0624-7040-ADCC-3297C1687187}"/>
          </ac:spMkLst>
        </pc:spChg>
        <pc:spChg chg="del">
          <ac:chgData name="Ziqian Ge" userId="041f719709e3d83a" providerId="LiveId" clId="{0B012EE1-0461-4847-B594-6BAEF8CD53A7}" dt="2019-04-10T00:33:17.453" v="430"/>
          <ac:spMkLst>
            <pc:docMk/>
            <pc:sldMk cId="2204950380" sldId="280"/>
            <ac:spMk id="3" creationId="{9CDDC647-67FE-9444-B98C-7B43024D0636}"/>
          </ac:spMkLst>
        </pc:spChg>
        <pc:picChg chg="add mod">
          <ac:chgData name="Ziqian Ge" userId="041f719709e3d83a" providerId="LiveId" clId="{0B012EE1-0461-4847-B594-6BAEF8CD53A7}" dt="2019-04-10T00:33:22.710" v="433" actId="26606"/>
          <ac:picMkLst>
            <pc:docMk/>
            <pc:sldMk cId="2204950380" sldId="280"/>
            <ac:picMk id="5" creationId="{1197A683-8296-E349-90B4-C2F244438CA5}"/>
          </ac:picMkLst>
        </pc:picChg>
      </pc:sldChg>
      <pc:sldChg chg="modSp add">
        <pc:chgData name="Ziqian Ge" userId="041f719709e3d83a" providerId="LiveId" clId="{0B012EE1-0461-4847-B594-6BAEF8CD53A7}" dt="2019-04-10T00:35:40.681" v="561" actId="313"/>
        <pc:sldMkLst>
          <pc:docMk/>
          <pc:sldMk cId="1900069857" sldId="281"/>
        </pc:sldMkLst>
        <pc:spChg chg="mod">
          <ac:chgData name="Ziqian Ge" userId="041f719709e3d83a" providerId="LiveId" clId="{0B012EE1-0461-4847-B594-6BAEF8CD53A7}" dt="2019-04-10T00:33:58.221" v="447" actId="20577"/>
          <ac:spMkLst>
            <pc:docMk/>
            <pc:sldMk cId="1900069857" sldId="281"/>
            <ac:spMk id="2" creationId="{97594C67-D821-A142-BE0F-CF4B558B2D9B}"/>
          </ac:spMkLst>
        </pc:spChg>
        <pc:spChg chg="mod">
          <ac:chgData name="Ziqian Ge" userId="041f719709e3d83a" providerId="LiveId" clId="{0B012EE1-0461-4847-B594-6BAEF8CD53A7}" dt="2019-04-10T00:35:40.681" v="561" actId="313"/>
          <ac:spMkLst>
            <pc:docMk/>
            <pc:sldMk cId="1900069857" sldId="281"/>
            <ac:spMk id="3" creationId="{79471ADF-0A87-A54C-9E19-7CBACC3EF867}"/>
          </ac:spMkLst>
        </pc:spChg>
      </pc:sldChg>
      <pc:sldChg chg="addSp delSp modSp add del mod setBg">
        <pc:chgData name="Ziqian Ge" userId="041f719709e3d83a" providerId="LiveId" clId="{0B012EE1-0461-4847-B594-6BAEF8CD53A7}" dt="2019-04-10T07:52:05.413" v="1009" actId="2696"/>
        <pc:sldMkLst>
          <pc:docMk/>
          <pc:sldMk cId="4040714377" sldId="282"/>
        </pc:sldMkLst>
        <pc:spChg chg="add del">
          <ac:chgData name="Ziqian Ge" userId="041f719709e3d83a" providerId="LiveId" clId="{0B012EE1-0461-4847-B594-6BAEF8CD53A7}" dt="2019-04-10T00:43:17.593" v="566" actId="26606"/>
          <ac:spMkLst>
            <pc:docMk/>
            <pc:sldMk cId="4040714377" sldId="282"/>
            <ac:spMk id="2" creationId="{7D8A2A74-03BC-C749-850F-45C39F086A13}"/>
          </ac:spMkLst>
        </pc:spChg>
        <pc:spChg chg="del">
          <ac:chgData name="Ziqian Ge" userId="041f719709e3d83a" providerId="LiveId" clId="{0B012EE1-0461-4847-B594-6BAEF8CD53A7}" dt="2019-04-10T00:43:12.849" v="563"/>
          <ac:spMkLst>
            <pc:docMk/>
            <pc:sldMk cId="4040714377" sldId="282"/>
            <ac:spMk id="3" creationId="{8B08CE7C-93D6-8D4E-A7EA-583DBB3516F9}"/>
          </ac:spMkLst>
        </pc:spChg>
        <pc:picChg chg="add mod">
          <ac:chgData name="Ziqian Ge" userId="041f719709e3d83a" providerId="LiveId" clId="{0B012EE1-0461-4847-B594-6BAEF8CD53A7}" dt="2019-04-10T00:43:17.593" v="566" actId="26606"/>
          <ac:picMkLst>
            <pc:docMk/>
            <pc:sldMk cId="4040714377" sldId="282"/>
            <ac:picMk id="5" creationId="{6A0D8C64-3AA9-D647-A800-656B16399EB9}"/>
          </ac:picMkLst>
        </pc:picChg>
      </pc:sldChg>
      <pc:sldChg chg="modSp add">
        <pc:chgData name="Ziqian Ge" userId="041f719709e3d83a" providerId="LiveId" clId="{0B012EE1-0461-4847-B594-6BAEF8CD53A7}" dt="2019-04-10T01:06:18.949" v="1002" actId="20577"/>
        <pc:sldMkLst>
          <pc:docMk/>
          <pc:sldMk cId="2863709377" sldId="283"/>
        </pc:sldMkLst>
        <pc:spChg chg="mod">
          <ac:chgData name="Ziqian Ge" userId="041f719709e3d83a" providerId="LiveId" clId="{0B012EE1-0461-4847-B594-6BAEF8CD53A7}" dt="2019-04-10T00:45:44.645" v="577" actId="20577"/>
          <ac:spMkLst>
            <pc:docMk/>
            <pc:sldMk cId="2863709377" sldId="283"/>
            <ac:spMk id="2" creationId="{09025C9C-A230-6747-AAAC-485E5DDE9D64}"/>
          </ac:spMkLst>
        </pc:spChg>
        <pc:spChg chg="mod">
          <ac:chgData name="Ziqian Ge" userId="041f719709e3d83a" providerId="LiveId" clId="{0B012EE1-0461-4847-B594-6BAEF8CD53A7}" dt="2019-04-10T01:06:18.949" v="1002" actId="20577"/>
          <ac:spMkLst>
            <pc:docMk/>
            <pc:sldMk cId="2863709377" sldId="283"/>
            <ac:spMk id="3" creationId="{1D7BADED-3CEC-8F48-9B91-B6A0D6A53113}"/>
          </ac:spMkLst>
        </pc:spChg>
      </pc:sldChg>
      <pc:sldChg chg="add setBg">
        <pc:chgData name="Ziqian Ge" userId="041f719709e3d83a" providerId="LiveId" clId="{0B012EE1-0461-4847-B594-6BAEF8CD53A7}" dt="2019-04-10T07:51:48.558" v="1003"/>
        <pc:sldMkLst>
          <pc:docMk/>
          <pc:sldMk cId="3782970299" sldId="284"/>
        </pc:sldMkLst>
      </pc:sldChg>
      <pc:sldChg chg="add setBg">
        <pc:chgData name="Ziqian Ge" userId="041f719709e3d83a" providerId="LiveId" clId="{0B012EE1-0461-4847-B594-6BAEF8CD53A7}" dt="2019-04-10T07:51:48.558" v="1003"/>
        <pc:sldMkLst>
          <pc:docMk/>
          <pc:sldMk cId="2548612073" sldId="285"/>
        </pc:sldMkLst>
      </pc:sldChg>
      <pc:sldChg chg="add setBg modNotesTx">
        <pc:chgData name="Ziqian Ge" userId="041f719709e3d83a" providerId="LiveId" clId="{0B012EE1-0461-4847-B594-6BAEF8CD53A7}" dt="2019-04-10T08:53:35.094" v="1303" actId="20577"/>
        <pc:sldMkLst>
          <pc:docMk/>
          <pc:sldMk cId="1973200014" sldId="286"/>
        </pc:sldMkLst>
      </pc:sldChg>
      <pc:sldChg chg="add setBg">
        <pc:chgData name="Ziqian Ge" userId="041f719709e3d83a" providerId="LiveId" clId="{0B012EE1-0461-4847-B594-6BAEF8CD53A7}" dt="2019-04-10T07:51:48.558" v="1003"/>
        <pc:sldMkLst>
          <pc:docMk/>
          <pc:sldMk cId="2986068673" sldId="287"/>
        </pc:sldMkLst>
      </pc:sldChg>
      <pc:sldChg chg="add setBg modNotesTx">
        <pc:chgData name="Ziqian Ge" userId="041f719709e3d83a" providerId="LiveId" clId="{0B012EE1-0461-4847-B594-6BAEF8CD53A7}" dt="2019-04-10T09:27:59.189" v="1317" actId="20577"/>
        <pc:sldMkLst>
          <pc:docMk/>
          <pc:sldMk cId="3279412185" sldId="288"/>
        </pc:sldMkLst>
      </pc:sldChg>
      <pc:sldChg chg="add setBg">
        <pc:chgData name="Ziqian Ge" userId="041f719709e3d83a" providerId="LiveId" clId="{0B012EE1-0461-4847-B594-6BAEF8CD53A7}" dt="2019-04-10T07:51:48.558" v="1003"/>
        <pc:sldMkLst>
          <pc:docMk/>
          <pc:sldMk cId="81605682" sldId="289"/>
        </pc:sldMkLst>
      </pc:sldChg>
      <pc:sldChg chg="add setBg modNotesTx">
        <pc:chgData name="Ziqian Ge" userId="041f719709e3d83a" providerId="LiveId" clId="{0B012EE1-0461-4847-B594-6BAEF8CD53A7}" dt="2019-04-10T09:28:40.637" v="1341" actId="20577"/>
        <pc:sldMkLst>
          <pc:docMk/>
          <pc:sldMk cId="1625058986" sldId="290"/>
        </pc:sldMkLst>
      </pc:sldChg>
      <pc:sldChg chg="addSp delSp modSp add modNotesTx">
        <pc:chgData name="Ziqian Ge" userId="041f719709e3d83a" providerId="LiveId" clId="{0B012EE1-0461-4847-B594-6BAEF8CD53A7}" dt="2019-04-10T09:38:08.788" v="1359" actId="20577"/>
        <pc:sldMkLst>
          <pc:docMk/>
          <pc:sldMk cId="3576298670" sldId="291"/>
        </pc:sldMkLst>
        <pc:spChg chg="del">
          <ac:chgData name="Ziqian Ge" userId="041f719709e3d83a" providerId="LiveId" clId="{0B012EE1-0461-4847-B594-6BAEF8CD53A7}" dt="2019-04-10T08:40:14.743" v="1011" actId="931"/>
          <ac:spMkLst>
            <pc:docMk/>
            <pc:sldMk cId="3576298670" sldId="291"/>
            <ac:spMk id="3" creationId="{F573A439-E468-584C-AFC9-FFB5AEA397B4}"/>
          </ac:spMkLst>
        </pc:spChg>
        <pc:spChg chg="add del mod">
          <ac:chgData name="Ziqian Ge" userId="041f719709e3d83a" providerId="LiveId" clId="{0B012EE1-0461-4847-B594-6BAEF8CD53A7}" dt="2019-04-10T09:37:15.938" v="1344" actId="931"/>
          <ac:spMkLst>
            <pc:docMk/>
            <pc:sldMk cId="3576298670" sldId="291"/>
            <ac:spMk id="7" creationId="{88818055-8F95-AB40-A686-7D34C83CAB37}"/>
          </ac:spMkLst>
        </pc:spChg>
        <pc:picChg chg="add del mod">
          <ac:chgData name="Ziqian Ge" userId="041f719709e3d83a" providerId="LiveId" clId="{0B012EE1-0461-4847-B594-6BAEF8CD53A7}" dt="2019-04-10T09:37:03.630" v="1343" actId="478"/>
          <ac:picMkLst>
            <pc:docMk/>
            <pc:sldMk cId="3576298670" sldId="291"/>
            <ac:picMk id="5" creationId="{3F191E73-CB29-5846-9976-4F799B56FEA8}"/>
          </ac:picMkLst>
        </pc:picChg>
        <pc:picChg chg="add mod">
          <ac:chgData name="Ziqian Ge" userId="041f719709e3d83a" providerId="LiveId" clId="{0B012EE1-0461-4847-B594-6BAEF8CD53A7}" dt="2019-04-10T09:37:26.784" v="1348" actId="1076"/>
          <ac:picMkLst>
            <pc:docMk/>
            <pc:sldMk cId="3576298670" sldId="291"/>
            <ac:picMk id="9" creationId="{B32F4609-C2FD-7247-84D1-8002BD91319B}"/>
          </ac:picMkLst>
        </pc:picChg>
      </pc:sldChg>
      <pc:sldChg chg="addSp delSp modSp add del modNotesTx">
        <pc:chgData name="Ziqian Ge" userId="041f719709e3d83a" providerId="LiveId" clId="{0B012EE1-0461-4847-B594-6BAEF8CD53A7}" dt="2019-04-10T09:37:42.968" v="1349" actId="2696"/>
        <pc:sldMkLst>
          <pc:docMk/>
          <pc:sldMk cId="1529177434" sldId="292"/>
        </pc:sldMkLst>
        <pc:spChg chg="del">
          <ac:chgData name="Ziqian Ge" userId="041f719709e3d83a" providerId="LiveId" clId="{0B012EE1-0461-4847-B594-6BAEF8CD53A7}" dt="2019-04-10T08:42:30.360" v="1017" actId="931"/>
          <ac:spMkLst>
            <pc:docMk/>
            <pc:sldMk cId="1529177434" sldId="292"/>
            <ac:spMk id="3" creationId="{069C37F2-2BA0-3D4F-A77F-4C9EA741DF1B}"/>
          </ac:spMkLst>
        </pc:spChg>
        <pc:picChg chg="add mod">
          <ac:chgData name="Ziqian Ge" userId="041f719709e3d83a" providerId="LiveId" clId="{0B012EE1-0461-4847-B594-6BAEF8CD53A7}" dt="2019-04-10T08:42:38.702" v="1021" actId="1076"/>
          <ac:picMkLst>
            <pc:docMk/>
            <pc:sldMk cId="1529177434" sldId="292"/>
            <ac:picMk id="5" creationId="{1F4D9F43-5461-5347-B329-06AE4CEF941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B4CBA-33BE-EF45-8D39-297796DD0254}" type="datetimeFigureOut">
              <a:rPr kumimoji="1" lang="zh-CN" altLang="en-US" smtClean="0"/>
              <a:t>2019/4/10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4D59FD-3697-F047-ACCE-4A03E54894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7835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-sharpcorner.com/article/how-many-software-developers-are-there-in-the-world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According to Evans Data Corporation(EDC) there are about 23 million developers worldwide. So we believe </a:t>
            </a:r>
            <a:r>
              <a:rPr kumimoji="1" lang="en-US" altLang="zh-CN" dirty="0" err="1"/>
              <a:t>Github</a:t>
            </a:r>
            <a:r>
              <a:rPr kumimoji="1" lang="en-US" altLang="zh-CN" dirty="0"/>
              <a:t> is a good representation of United States even world developers.</a:t>
            </a:r>
          </a:p>
          <a:p>
            <a:endParaRPr kumimoji="1" lang="en-US" altLang="zh-CN" dirty="0"/>
          </a:p>
          <a:p>
            <a:r>
              <a:rPr lang="en" altLang="zh-CN" dirty="0">
                <a:hlinkClick r:id="rId3"/>
              </a:rPr>
              <a:t>https://www.c-sharpcorner.com/article/how-many-software-developers-are-there-in-the-world/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D59FD-3697-F047-ACCE-4A03E54894ED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5393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were trying to see if there is a relationship between properties of repos.</a:t>
            </a:r>
          </a:p>
          <a:p>
            <a:r>
              <a:rPr lang="en-US" dirty="0"/>
              <a:t>However, there may be not such a relationship.</a:t>
            </a:r>
          </a:p>
          <a:p>
            <a:r>
              <a:rPr lang="en-US" dirty="0"/>
              <a:t>Consider this graph, open issues v. forks. You cannot see if that here is </a:t>
            </a:r>
            <a:r>
              <a:rPr lang="en-US"/>
              <a:t>something obvious.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D59FD-3697-F047-ACCE-4A03E54894ED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3603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we still have works to do and currently we are working on</a:t>
            </a:r>
          </a:p>
          <a:p>
            <a:r>
              <a:rPr lang="en-US" dirty="0"/>
              <a:t> building a relationship between repos and users, so that we can track</a:t>
            </a:r>
          </a:p>
          <a:p>
            <a:r>
              <a:rPr lang="en-US" dirty="0"/>
              <a:t>  if a popular user also have popular repos.</a:t>
            </a:r>
          </a:p>
          <a:p>
            <a:r>
              <a:rPr lang="en-US" dirty="0"/>
              <a:t>Another thing to do is to build a relationship with all commits.</a:t>
            </a:r>
          </a:p>
          <a:p>
            <a:r>
              <a:rPr lang="en-US" dirty="0"/>
              <a:t>Because commits part is way too large for our laptop to handle. we are facing a big problem here.</a:t>
            </a:r>
          </a:p>
          <a:p>
            <a:r>
              <a:rPr lang="en-US" dirty="0"/>
              <a:t>I hope at the end we can solve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D59FD-3697-F047-ACCE-4A03E54894ED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09831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to data predictions, what we are going to do is trying to predict</a:t>
            </a:r>
          </a:p>
          <a:p>
            <a:r>
              <a:rPr lang="en-US" dirty="0"/>
              <a:t>  if a repo is popular based on who the owner of this repo is and the popularity of his/her other repos.</a:t>
            </a:r>
          </a:p>
          <a:p>
            <a:r>
              <a:rPr lang="en-US" dirty="0"/>
              <a:t>We are going to produce a popularity index to represent how popular a repos.</a:t>
            </a:r>
          </a:p>
          <a:p>
            <a:r>
              <a:rPr lang="en-US" dirty="0"/>
              <a:t>This popularity index should be able to be calculated by properties of a repo.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D59FD-3697-F047-ACCE-4A03E54894ED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1470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Coming the repo analysis, one of the most interesting cut-in point is the languages.</a:t>
            </a:r>
          </a:p>
          <a:p>
            <a:r>
              <a:rPr lang="en-US" dirty="0"/>
              <a:t>We firstly find the mostly used language that most repos are using.</a:t>
            </a:r>
          </a:p>
          <a:p>
            <a:r>
              <a:rPr lang="en-US" dirty="0"/>
              <a:t>Then we compare this result with history records.</a:t>
            </a:r>
          </a:p>
          <a:p>
            <a:r>
              <a:rPr lang="en-US" dirty="0"/>
              <a:t>We can also find the fastest growing language.</a:t>
            </a:r>
          </a:p>
          <a:p>
            <a:r>
              <a:rPr lang="en-US" dirty="0"/>
              <a:t>We were are trying to do some popularity analysis on properties of a repo.</a:t>
            </a:r>
          </a:p>
          <a:p>
            <a:r>
              <a:rPr lang="en-US" dirty="0"/>
              <a:t>We only use data of one day in each year for the past 4 years so that</a:t>
            </a:r>
          </a:p>
          <a:p>
            <a:r>
              <a:rPr lang="en-US" dirty="0"/>
              <a:t>our database will not just get time out. As we said earlier, the amount of data was huge.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D59FD-3697-F047-ACCE-4A03E54894ED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5686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word cloud for popular languages in 2016.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D59FD-3697-F047-ACCE-4A03E54894ED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7370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word cloud for popular languages in 2019.</a:t>
            </a:r>
          </a:p>
          <a:p>
            <a:r>
              <a:rPr lang="en-US" dirty="0"/>
              <a:t>We can obviously see that </a:t>
            </a:r>
            <a:r>
              <a:rPr lang="en-US" dirty="0" err="1"/>
              <a:t>Jupyter</a:t>
            </a:r>
            <a:r>
              <a:rPr lang="en-US" dirty="0"/>
              <a:t> Notebook is becoming more and more popular.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D59FD-3697-F047-ACCE-4A03E54894ED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461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can be more clearly seen in charts.</a:t>
            </a:r>
          </a:p>
          <a:p>
            <a:r>
              <a:rPr lang="en-US" dirty="0"/>
              <a:t>Here is a proportion of repos of top languages in 2016.</a:t>
            </a:r>
          </a:p>
          <a:p>
            <a:r>
              <a:rPr lang="en-US" dirty="0"/>
              <a:t>At this time, </a:t>
            </a:r>
            <a:r>
              <a:rPr lang="en-US" dirty="0" err="1"/>
              <a:t>Jupyter</a:t>
            </a:r>
            <a:r>
              <a:rPr lang="en-US" dirty="0"/>
              <a:t> Notebook was not even considered.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D59FD-3697-F047-ACCE-4A03E54894ED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7618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2019-04-15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D59FD-3697-F047-ACCE-4A03E54894ED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9157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in 2019, </a:t>
            </a:r>
            <a:r>
              <a:rPr lang="en-US" dirty="0" err="1"/>
              <a:t>Jypyter</a:t>
            </a:r>
            <a:r>
              <a:rPr lang="en-US" dirty="0"/>
              <a:t> Notebook has already climbed up to the 5th popular language.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D59FD-3697-F047-ACCE-4A03E54894ED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4631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2019-04-01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D59FD-3697-F047-ACCE-4A03E54894ED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1515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Comparing data in the past 4 years, we can clearly see that there is</a:t>
            </a:r>
          </a:p>
          <a:p>
            <a:r>
              <a:rPr lang="en-US" dirty="0"/>
              <a:t>a high positive slop in </a:t>
            </a:r>
            <a:r>
              <a:rPr lang="en-US" dirty="0" err="1"/>
              <a:t>Jupyter</a:t>
            </a:r>
            <a:r>
              <a:rPr lang="en-US" dirty="0"/>
              <a:t> Notebook’s bars, while other languages are not in a obvious growing speed.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D59FD-3697-F047-ACCE-4A03E54894ED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9838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8A246DB2-0F35-4490-8E5B-8EA0343EAFAC}" type="datetimeFigureOut">
              <a:rPr lang="zh-CN" altLang="en-US" smtClean="0"/>
              <a:t>2019/4/10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335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46DB2-0F35-4490-8E5B-8EA0343EAFAC}" type="datetimeFigureOut">
              <a:rPr lang="zh-CN" altLang="en-US" smtClean="0"/>
              <a:t>2019/4/10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383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A246DB2-0F35-4490-8E5B-8EA0343EAFAC}" type="datetimeFigureOut">
              <a:rPr lang="zh-CN" altLang="en-US" smtClean="0"/>
              <a:t>2019/4/10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831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46DB2-0F35-4490-8E5B-8EA0343EAFAC}" type="datetimeFigureOut">
              <a:rPr lang="zh-CN" altLang="en-US" smtClean="0"/>
              <a:t>2019/4/10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727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A246DB2-0F35-4490-8E5B-8EA0343EAFAC}" type="datetimeFigureOut">
              <a:rPr lang="zh-CN" altLang="en-US" smtClean="0"/>
              <a:t>2019/4/10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734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A246DB2-0F35-4490-8E5B-8EA0343EAFAC}" type="datetimeFigureOut">
              <a:rPr lang="zh-CN" altLang="en-US" smtClean="0"/>
              <a:t>2019/4/10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598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A246DB2-0F35-4490-8E5B-8EA0343EAFAC}" type="datetimeFigureOut">
              <a:rPr lang="zh-CN" altLang="en-US" smtClean="0"/>
              <a:t>2019/4/10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159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46DB2-0F35-4490-8E5B-8EA0343EAFAC}" type="datetimeFigureOut">
              <a:rPr lang="zh-CN" altLang="en-US" smtClean="0"/>
              <a:t>2019/4/10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4212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A246DB2-0F35-4490-8E5B-8EA0343EAFAC}" type="datetimeFigureOut">
              <a:rPr lang="zh-CN" altLang="en-US" smtClean="0"/>
              <a:t>2019/4/10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841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46DB2-0F35-4490-8E5B-8EA0343EAFAC}" type="datetimeFigureOut">
              <a:rPr lang="zh-CN" altLang="en-US" smtClean="0"/>
              <a:t>2019/4/10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726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A246DB2-0F35-4490-8E5B-8EA0343EAFAC}" type="datetimeFigureOut">
              <a:rPr lang="zh-CN" altLang="en-US" smtClean="0"/>
              <a:t>2019/4/10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311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46DB2-0F35-4490-8E5B-8EA0343EAFAC}" type="datetimeFigureOut">
              <a:rPr lang="zh-CN" altLang="en-US" smtClean="0"/>
              <a:t>2019/4/10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076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71" r:id="rId3"/>
    <p:sldLayoutId id="2147484072" r:id="rId4"/>
    <p:sldLayoutId id="2147484073" r:id="rId5"/>
    <p:sldLayoutId id="2147484074" r:id="rId6"/>
    <p:sldLayoutId id="2147484075" r:id="rId7"/>
    <p:sldLayoutId id="2147484076" r:id="rId8"/>
    <p:sldLayoutId id="2147484077" r:id="rId9"/>
    <p:sldLayoutId id="2147484078" r:id="rId10"/>
    <p:sldLayoutId id="214748407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FDCC3C-051B-4949-98DB-D70719854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36315"/>
            <a:ext cx="9144000" cy="1014631"/>
          </a:xfrm>
        </p:spPr>
        <p:txBody>
          <a:bodyPr>
            <a:normAutofit/>
          </a:bodyPr>
          <a:lstStyle/>
          <a:p>
            <a:r>
              <a:rPr lang="en-US" altLang="zh-CN" dirty="0">
                <a:cs typeface="Arial" panose="020B0604020202020204" pitchFamily="34" charset="0"/>
              </a:rPr>
              <a:t>GitHub User Analysis</a:t>
            </a:r>
            <a:endParaRPr lang="zh-CN" altLang="en-US" dirty="0">
              <a:cs typeface="Arial" panose="020B0604020202020204" pitchFamily="34" charset="0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355917D6-B571-7C4C-B035-EF87ED878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7944" y="2199497"/>
            <a:ext cx="1916112" cy="191611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F82F415-FA44-EE46-838E-170E2E120333}"/>
              </a:ext>
            </a:extLst>
          </p:cNvPr>
          <p:cNvSpPr txBox="1"/>
          <p:nvPr/>
        </p:nvSpPr>
        <p:spPr>
          <a:xfrm>
            <a:off x="8092965" y="5503760"/>
            <a:ext cx="4099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Xin Guan | </a:t>
            </a:r>
            <a:r>
              <a:rPr kumimoji="1" lang="en-US" altLang="zh-CN" sz="2800" dirty="0" err="1"/>
              <a:t>Ziqian</a:t>
            </a:r>
            <a:r>
              <a:rPr kumimoji="1" lang="en-US" altLang="zh-CN" sz="2800" dirty="0"/>
              <a:t> Ge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38861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51BF00C-8C3D-4DE4-8DD0-48598CF9D5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371" y="5060"/>
            <a:ext cx="11019257" cy="685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11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1868C-C3BC-475E-BEF9-BB8455B1E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B098DB0-A262-46B6-8DE2-B3FF4EEE7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150" y="0"/>
            <a:ext cx="11061700" cy="682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290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F95227-8E81-8B4C-B1E2-F7D4D877F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User Analysis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4A0812-B03C-1B47-8B67-86D7A4EED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3600" dirty="0"/>
              <a:t>Who?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CN" sz="3200" dirty="0"/>
              <a:t>Extract users with introduction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CN" sz="3200" dirty="0"/>
              <a:t>Delete meaningless words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CN" sz="3200" dirty="0"/>
              <a:t>Count the frequency of words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CN" sz="3200" dirty="0"/>
              <a:t>Sort and Plot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6143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E8E440-8859-4A21-B004-EC930D1D5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4289C6E-A8A0-4591-B9AC-C090EF558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816" y="0"/>
            <a:ext cx="11114368" cy="685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574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F213DC7-BF16-1846-A71C-EB1B0528B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750" y="0"/>
            <a:ext cx="1111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201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B278E5-D444-CD46-82AD-9AE2FD6E9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User Analysis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FE83B6-C1FE-EE44-A2B1-E84ADE2DA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3600" dirty="0"/>
              <a:t>Followers and Following</a:t>
            </a:r>
          </a:p>
          <a:p>
            <a:pPr lvl="1"/>
            <a:r>
              <a:rPr kumimoji="1" lang="en-US" altLang="zh-CN" sz="3200" dirty="0"/>
              <a:t>Clean Up data – NA / 0 cases </a:t>
            </a:r>
          </a:p>
          <a:p>
            <a:pPr lvl="1"/>
            <a:r>
              <a:rPr kumimoji="1" lang="en-US" altLang="zh-CN" sz="3200"/>
              <a:t>Outliers (93 % &lt; 250)</a:t>
            </a:r>
            <a:endParaRPr kumimoji="1" lang="en-US" altLang="zh-CN" sz="3200" dirty="0"/>
          </a:p>
          <a:p>
            <a:pPr lvl="1"/>
            <a:r>
              <a:rPr kumimoji="1" lang="en-US" altLang="zh-CN" sz="3200" dirty="0"/>
              <a:t>Plot</a:t>
            </a:r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80611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3AA4602-159E-46CF-9AC6-D15476F5C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0"/>
            <a:ext cx="1111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07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CD9A6D0-63FC-4245-BBC0-B7BC7BD5E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0"/>
            <a:ext cx="1111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15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E10EF9-63CA-514E-BF4D-A00095377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User Analysis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D0526F-3B09-3346-A951-4611EBE17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3200" dirty="0"/>
              <a:t>Not Finished Task:</a:t>
            </a:r>
          </a:p>
          <a:p>
            <a:pPr lvl="1"/>
            <a:r>
              <a:rPr kumimoji="1" lang="en-US" altLang="zh-CN" sz="2800" dirty="0"/>
              <a:t>Identify their company / institution / job</a:t>
            </a:r>
          </a:p>
          <a:p>
            <a:pPr lvl="1"/>
            <a:r>
              <a:rPr kumimoji="1" lang="en-US" altLang="zh-CN" sz="2800" dirty="0"/>
              <a:t>Relate users with their repositories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80987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45C71-A4DD-4E47-BB59-6927296A6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CAADF-DCD2-6A49-86E0-ED31F4A93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Languages</a:t>
            </a:r>
          </a:p>
          <a:p>
            <a:pPr lvl="1"/>
            <a:r>
              <a:rPr lang="en-US" sz="2400" dirty="0"/>
              <a:t>1. Count repos that has changed in a day by language</a:t>
            </a:r>
          </a:p>
          <a:p>
            <a:pPr lvl="1"/>
            <a:r>
              <a:rPr lang="en-US" sz="2400" dirty="0"/>
              <a:t>2. Compare popular language with history</a:t>
            </a:r>
          </a:p>
          <a:p>
            <a:r>
              <a:rPr lang="en-US" sz="2800" dirty="0"/>
              <a:t>Popularity Analysis</a:t>
            </a:r>
          </a:p>
          <a:p>
            <a:pPr lvl="1"/>
            <a:r>
              <a:rPr lang="en-US" sz="2400" dirty="0"/>
              <a:t>Open issues, forks, stars, subscribers</a:t>
            </a:r>
          </a:p>
        </p:txBody>
      </p:sp>
    </p:spTree>
    <p:extLst>
      <p:ext uri="{BB962C8B-B14F-4D97-AF65-F5344CB8AC3E}">
        <p14:creationId xmlns:p14="http://schemas.microsoft.com/office/powerpoint/2010/main" val="457461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163F9C-8035-954F-B485-6D3EC3495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About GitHub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CFA3E0-E008-AD4F-9BA3-8754811E3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800" dirty="0"/>
              <a:t>a web-based hosting service of version control using Git. (Wikipedia)</a:t>
            </a:r>
          </a:p>
          <a:p>
            <a:r>
              <a:rPr lang="en" altLang="zh-CN" sz="2800" dirty="0"/>
              <a:t>The world's </a:t>
            </a:r>
            <a:r>
              <a:rPr lang="en" altLang="zh-CN" sz="2800" b="1" dirty="0"/>
              <a:t>largest</a:t>
            </a:r>
            <a:r>
              <a:rPr lang="en" altLang="zh-CN" sz="2800" dirty="0"/>
              <a:t> community of developers to discover. </a:t>
            </a:r>
          </a:p>
          <a:p>
            <a:r>
              <a:rPr kumimoji="1" lang="en" altLang="zh-CN" sz="2800" dirty="0"/>
              <a:t>31 million users (October 2018)</a:t>
            </a:r>
          </a:p>
          <a:p>
            <a:r>
              <a:rPr kumimoji="1" lang="en" altLang="zh-CN" sz="2800" dirty="0"/>
              <a:t>100 million repositories (November 2018)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8312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3F82FE-C9D2-514D-9036-52BC3AE5EA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70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B26813-553B-0447-8B20-DEFE4FBF1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2" b="4725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612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12EB061-000E-CA43-9061-08A7FC964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200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C8F52B44-1E38-4546-922B-902F0BB48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0"/>
            <a:ext cx="11201400" cy="686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68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02013A-0FC6-194E-A059-9A426DAA8E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12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267CC4-550D-6A44-9065-DB887F0C55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64" y="0"/>
            <a:ext cx="11106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5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574C94C-0439-DA4A-BA5B-4E3AFCC0E3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058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A5248-C353-CA45-AE66-A1A8483B9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32F4609-C2FD-7247-84D1-8002BD913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18" y="0"/>
            <a:ext cx="11129963" cy="6868776"/>
          </a:xfrm>
        </p:spPr>
      </p:pic>
    </p:spTree>
    <p:extLst>
      <p:ext uri="{BB962C8B-B14F-4D97-AF65-F5344CB8AC3E}">
        <p14:creationId xmlns:p14="http://schemas.microsoft.com/office/powerpoint/2010/main" val="3576298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94C67-D821-A142-BE0F-CF4B558B2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71ADF-0A87-A54C-9E19-7CBACC3EF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To be finished</a:t>
            </a:r>
          </a:p>
          <a:p>
            <a:pPr lvl="1"/>
            <a:r>
              <a:rPr lang="en-US" sz="2400" dirty="0"/>
              <a:t>Relate with users, i.e. repo owner and contributors</a:t>
            </a:r>
          </a:p>
          <a:p>
            <a:pPr lvl="1"/>
            <a:r>
              <a:rPr lang="en-US" sz="2400" dirty="0"/>
              <a:t>Relate with commits</a:t>
            </a:r>
          </a:p>
        </p:txBody>
      </p:sp>
    </p:spTree>
    <p:extLst>
      <p:ext uri="{BB962C8B-B14F-4D97-AF65-F5344CB8AC3E}">
        <p14:creationId xmlns:p14="http://schemas.microsoft.com/office/powerpoint/2010/main" val="19000698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25C9C-A230-6747-AAAC-485E5DDE9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BADED-3CEC-8F48-9B91-B6A0D6A53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Based on properties of the owner of a repository, and his/her other repositories, predict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popularity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repo</a:t>
            </a:r>
            <a:r>
              <a:rPr lang="en-US" sz="2400" dirty="0"/>
              <a:t>.</a:t>
            </a:r>
          </a:p>
          <a:p>
            <a:pPr lvl="1"/>
            <a:r>
              <a:rPr lang="en-US" sz="2000" dirty="0"/>
              <a:t>Evaluate the popularity by a popularity index</a:t>
            </a:r>
          </a:p>
          <a:p>
            <a:pPr lvl="1"/>
            <a:r>
              <a:rPr lang="en-US" sz="2000" dirty="0"/>
              <a:t>Build a model on properties of a user</a:t>
            </a:r>
          </a:p>
          <a:p>
            <a:pPr lvl="1"/>
            <a:r>
              <a:rPr lang="en-US" sz="2000" dirty="0"/>
              <a:t>Predict using regression</a:t>
            </a:r>
          </a:p>
        </p:txBody>
      </p:sp>
    </p:spTree>
    <p:extLst>
      <p:ext uri="{BB962C8B-B14F-4D97-AF65-F5344CB8AC3E}">
        <p14:creationId xmlns:p14="http://schemas.microsoft.com/office/powerpoint/2010/main" val="2863709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2BBFF-E0D6-3240-8F4C-FE10BD978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Goal of Project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039365-1A44-AB47-9030-B1DEF8E3F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800" dirty="0"/>
              <a:t>Who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are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those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developers</a:t>
            </a:r>
          </a:p>
          <a:p>
            <a:r>
              <a:rPr kumimoji="1" lang="en-US" altLang="zh-CN" sz="2800" dirty="0"/>
              <a:t>Tr</a:t>
            </a:r>
            <a:r>
              <a:rPr kumimoji="1" lang="en-US" altLang="zh-CN" dirty="0"/>
              <a:t>ends among developers</a:t>
            </a:r>
            <a:endParaRPr kumimoji="1"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048955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2EC2F9-C617-834E-A530-5BB6BD7FE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Project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A61A1B-9250-764A-AB1A-078D33FFA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Data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Collection</a:t>
            </a:r>
          </a:p>
          <a:p>
            <a:r>
              <a:rPr kumimoji="1" lang="en-US" altLang="zh-CN" sz="3200" dirty="0"/>
              <a:t>Data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Cleaning</a:t>
            </a:r>
          </a:p>
          <a:p>
            <a:r>
              <a:rPr kumimoji="1" lang="en-US" altLang="zh-CN" sz="3200" dirty="0"/>
              <a:t>User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Analysis</a:t>
            </a:r>
          </a:p>
          <a:p>
            <a:r>
              <a:rPr kumimoji="1" lang="en-US" altLang="zh-CN" sz="3200" dirty="0"/>
              <a:t>Repository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Analysis</a:t>
            </a:r>
          </a:p>
          <a:p>
            <a:r>
              <a:rPr kumimoji="1" lang="en-US" altLang="zh-CN" sz="3200" dirty="0"/>
              <a:t>Prediction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3516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55BB5A-58A8-7240-A37E-18674DAB7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Collection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F43595-A4B4-3543-9A3B-BD3E9718A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 dirty="0"/>
              <a:t>GitHub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API</a:t>
            </a:r>
          </a:p>
          <a:p>
            <a:r>
              <a:rPr kumimoji="1" lang="en-US" altLang="zh-CN" sz="2800" dirty="0"/>
              <a:t>Third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party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data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from</a:t>
            </a:r>
            <a:r>
              <a:rPr kumimoji="1" lang="zh-CN" altLang="en-US" sz="2800" dirty="0"/>
              <a:t> </a:t>
            </a:r>
            <a:r>
              <a:rPr kumimoji="1" lang="en-US" altLang="zh-CN" sz="2800" dirty="0" err="1"/>
              <a:t>GHTorrent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97061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D1A9D457-8954-5147-96BC-D69A1CE3A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86"/>
          <a:stretch/>
        </p:blipFill>
        <p:spPr>
          <a:xfrm>
            <a:off x="806823" y="0"/>
            <a:ext cx="97894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44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2E8609-AAA4-FF4A-B08E-A9C4AF1B3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Difficulty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7B80E6-4098-D64B-B272-B32F814B7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Large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amount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data</a:t>
            </a:r>
          </a:p>
          <a:p>
            <a:r>
              <a:rPr kumimoji="1" lang="en-US" altLang="zh-CN" sz="2400" dirty="0"/>
              <a:t>restricted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access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API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(5000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hour)</a:t>
            </a:r>
          </a:p>
          <a:p>
            <a:r>
              <a:rPr kumimoji="1" lang="en-US" altLang="zh-CN" sz="2400" dirty="0"/>
              <a:t>Not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form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relational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data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base</a:t>
            </a:r>
          </a:p>
          <a:p>
            <a:r>
              <a:rPr kumimoji="1" lang="en-US" altLang="zh-CN" sz="2400" dirty="0"/>
              <a:t>Uncleaned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787799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AD8534-F819-B84A-AEEF-F384F73F2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Cleaning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BF51A8-9B64-0442-B117-E96C48B7A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Ignore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users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with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0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repositories,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0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followers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0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following</a:t>
            </a:r>
          </a:p>
          <a:p>
            <a:r>
              <a:rPr kumimoji="1" lang="en-US" altLang="zh-CN" sz="2400" dirty="0"/>
              <a:t>Ignore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users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without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self-description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(no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location,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company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bio)</a:t>
            </a:r>
          </a:p>
          <a:p>
            <a:r>
              <a:rPr kumimoji="1" lang="en-US" altLang="zh-CN" sz="2400" dirty="0"/>
              <a:t>Ignore repos with 0 stars, 0 forks, 0 open issues, or 0 </a:t>
            </a:r>
            <a:r>
              <a:rPr kumimoji="1" lang="en-US" altLang="zh-CN" sz="2400" dirty="0" err="1"/>
              <a:t>subscibers</a:t>
            </a:r>
            <a:endParaRPr kumimoji="1" lang="en-US" altLang="zh-CN" sz="2400" dirty="0"/>
          </a:p>
          <a:p>
            <a:r>
              <a:rPr kumimoji="1" lang="en-US" altLang="zh-CN" sz="2400" dirty="0"/>
              <a:t>Remove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NA</a:t>
            </a:r>
          </a:p>
          <a:p>
            <a:r>
              <a:rPr kumimoji="1" lang="en-US" altLang="zh-CN" sz="2400" dirty="0"/>
              <a:t>Outliers</a:t>
            </a:r>
          </a:p>
        </p:txBody>
      </p:sp>
    </p:spTree>
    <p:extLst>
      <p:ext uri="{BB962C8B-B14F-4D97-AF65-F5344CB8AC3E}">
        <p14:creationId xmlns:p14="http://schemas.microsoft.com/office/powerpoint/2010/main" val="3672310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AEFA15-561D-C441-BA07-5B821EDB6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User Analysis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CCC8353-E94B-B343-92F1-9B3E4918C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3600" dirty="0"/>
              <a:t>Where?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CN" sz="3200" dirty="0"/>
              <a:t>Selecting Users with location data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CN" sz="3200" dirty="0"/>
              <a:t>Clean users’ information with Regex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CN" sz="3200" dirty="0"/>
              <a:t>Count, Sort, Plot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2645320"/>
      </p:ext>
    </p:extLst>
  </p:cSld>
  <p:clrMapOvr>
    <a:masterClrMapping/>
  </p:clrMapOvr>
</p:sld>
</file>

<file path=ppt/theme/theme1.xml><?xml version="1.0" encoding="utf-8"?>
<a:theme xmlns:a="http://schemas.openxmlformats.org/drawingml/2006/main" name="地图集">
  <a:themeElements>
    <a:clrScheme name="地图集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78C30D"/>
      </a:accent1>
      <a:accent2>
        <a:srgbClr val="099B62"/>
      </a:accent2>
      <a:accent3>
        <a:srgbClr val="21CFDF"/>
      </a:accent3>
      <a:accent4>
        <a:srgbClr val="179FDF"/>
      </a:accent4>
      <a:accent5>
        <a:srgbClr val="E75710"/>
      </a:accent5>
      <a:accent6>
        <a:srgbClr val="F89C19"/>
      </a:accent6>
      <a:hlink>
        <a:srgbClr val="7CDE25"/>
      </a:hlink>
      <a:folHlink>
        <a:srgbClr val="BCE8A8"/>
      </a:folHlink>
    </a:clrScheme>
    <a:fontScheme name="地图集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地图集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C0EF0781-FB17-4F1F-B3B1-699933968CE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{436D0EA4-030F-FE47-A2B7-DB9408BE9294}tf16401369</Template>
  <TotalTime>134</TotalTime>
  <Words>772</Words>
  <Application>Microsoft Office PowerPoint</Application>
  <PresentationFormat>宽屏</PresentationFormat>
  <Paragraphs>111</Paragraphs>
  <Slides>29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6" baseType="lpstr">
      <vt:lpstr>等线</vt:lpstr>
      <vt:lpstr>宋体</vt:lpstr>
      <vt:lpstr>Arial</vt:lpstr>
      <vt:lpstr>Calibri Light</vt:lpstr>
      <vt:lpstr>Rockwell</vt:lpstr>
      <vt:lpstr>Wingdings</vt:lpstr>
      <vt:lpstr>地图集</vt:lpstr>
      <vt:lpstr>GitHub User Analysis</vt:lpstr>
      <vt:lpstr>About GitHub</vt:lpstr>
      <vt:lpstr>Goal of Project</vt:lpstr>
      <vt:lpstr>Content of the Project</vt:lpstr>
      <vt:lpstr>Data Collection</vt:lpstr>
      <vt:lpstr>PowerPoint 演示文稿</vt:lpstr>
      <vt:lpstr>Difficulty</vt:lpstr>
      <vt:lpstr>Data Cleaning</vt:lpstr>
      <vt:lpstr>User Analysis</vt:lpstr>
      <vt:lpstr>PowerPoint 演示文稿</vt:lpstr>
      <vt:lpstr>PowerPoint 演示文稿</vt:lpstr>
      <vt:lpstr>User Analysis</vt:lpstr>
      <vt:lpstr>PowerPoint 演示文稿</vt:lpstr>
      <vt:lpstr>PowerPoint 演示文稿</vt:lpstr>
      <vt:lpstr>User Analysis</vt:lpstr>
      <vt:lpstr>PowerPoint 演示文稿</vt:lpstr>
      <vt:lpstr>PowerPoint 演示文稿</vt:lpstr>
      <vt:lpstr>User Analysis</vt:lpstr>
      <vt:lpstr>Repo Analysis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Repo Analysis</vt:lpstr>
      <vt:lpstr>Prediction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 User Analysis</dc:title>
  <dc:creator>Ziqian Ge</dc:creator>
  <cp:lastModifiedBy>关昕</cp:lastModifiedBy>
  <cp:revision>5</cp:revision>
  <dcterms:created xsi:type="dcterms:W3CDTF">2019-04-10T00:43:17Z</dcterms:created>
  <dcterms:modified xsi:type="dcterms:W3CDTF">2019-04-10T12:49:49Z</dcterms:modified>
</cp:coreProperties>
</file>